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1_000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1_001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1_002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1_003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1_004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1_005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1_0067.pn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1_0078.pn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11_0089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0482" y="0"/>
          <a:ext cx="7003518" cy="6877050"/>
          <a:chOff x="2140482" y="0"/>
          <a:chExt cx="7003518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0482" y="0"/>
            <a:ext cx="4863036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2018-12-02T16:00:01Z</dcterms:created>
  <dcterms:modified xsi:type="dcterms:W3CDTF">2018-12-02T16:00:01Z</dcterms:modified>
  <dc:title>Untitled Presentation</dc:title>
  <dc:description/>
  <dc:subject/>
  <cp:keywords/>
  <cp:category/>
</cp:coreProperties>
</file>